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371046" cy="1924444"/>
          </a:xfrm>
        </p:spPr>
        <p:txBody>
          <a:bodyPr/>
          <a:lstStyle/>
          <a:p>
            <a:pPr algn="ctr"/>
            <a:r>
              <a:rPr lang="ru-RU" i="1" dirty="0" smtClean="0"/>
              <a:t>УВЛЕКАТЕЛЬНЫЕ ИСКАЛКИ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877272"/>
            <a:ext cx="7117180" cy="861420"/>
          </a:xfrm>
        </p:spPr>
        <p:txBody>
          <a:bodyPr>
            <a:normAutofit/>
          </a:bodyPr>
          <a:lstStyle/>
          <a:p>
            <a:r>
              <a:rPr lang="ru-RU" dirty="0" smtClean="0"/>
              <a:t>Развиваем внимание</a:t>
            </a:r>
          </a:p>
          <a:p>
            <a:r>
              <a:rPr lang="ru-RU" dirty="0" smtClean="0"/>
              <a:t>Подготовила учитель-логопед </a:t>
            </a:r>
            <a:r>
              <a:rPr lang="ru-RU" dirty="0" smtClean="0"/>
              <a:t>Маслова Т.В.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03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стя\Desktop\Работа\искалки\HTzuaV3eO6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-122177"/>
            <a:ext cx="5751537" cy="696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4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стя\Desktop\Работа\искалки\AjmVvWhD0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5756870" cy="696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3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астя\Desktop\Работа\искалки\DdIf1Cuz-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-99392"/>
            <a:ext cx="5810969" cy="703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4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Настя\Desktop\Работа\искалки\Nx9pH6HpIt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-5697"/>
            <a:ext cx="5665787" cy="6863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0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Настя\Desktop\Работа\искалки\uBO9A5guWY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0"/>
            <a:ext cx="5760640" cy="697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47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Настя\Desktop\Работа\искалки\Wa4xvS_BX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"/>
            <a:ext cx="566464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6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6</TotalTime>
  <Words>9</Words>
  <Application>Microsoft Office PowerPoint</Application>
  <PresentationFormat>Экран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Spring</vt:lpstr>
      <vt:lpstr>УВЛЕКАТЕЛЬНЫЕ ИСКАЛКИ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УВЛЕКАТЕЛЬНЫЕ ИСКАЛКИ</dc:title>
  <dc:creator>Настя</dc:creator>
  <cp:lastModifiedBy>Good</cp:lastModifiedBy>
  <cp:revision>4</cp:revision>
  <dcterms:created xsi:type="dcterms:W3CDTF">2020-04-28T18:53:56Z</dcterms:created>
  <dcterms:modified xsi:type="dcterms:W3CDTF">2025-07-16T19:36:16Z</dcterms:modified>
</cp:coreProperties>
</file>