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1BF0-033A-4E1B-B7A3-0B0471F13E6A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709830-72D3-4B24-AAB6-C1451659F0B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1BF0-033A-4E1B-B7A3-0B0471F13E6A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9830-72D3-4B24-AAB6-C1451659F0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1BF0-033A-4E1B-B7A3-0B0471F13E6A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9830-72D3-4B24-AAB6-C1451659F0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C41BF0-033A-4E1B-B7A3-0B0471F13E6A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A709830-72D3-4B24-AAB6-C1451659F0BC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1BF0-033A-4E1B-B7A3-0B0471F13E6A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9830-72D3-4B24-AAB6-C1451659F0B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1BF0-033A-4E1B-B7A3-0B0471F13E6A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9830-72D3-4B24-AAB6-C1451659F0B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9830-72D3-4B24-AAB6-C1451659F0B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1BF0-033A-4E1B-B7A3-0B0471F13E6A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1BF0-033A-4E1B-B7A3-0B0471F13E6A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9830-72D3-4B24-AAB6-C1451659F0B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1BF0-033A-4E1B-B7A3-0B0471F13E6A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09830-72D3-4B24-AAB6-C1451659F0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C41BF0-033A-4E1B-B7A3-0B0471F13E6A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A709830-72D3-4B24-AAB6-C1451659F0B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1BF0-033A-4E1B-B7A3-0B0471F13E6A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709830-72D3-4B24-AAB6-C1451659F0B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3C41BF0-033A-4E1B-B7A3-0B0471F13E6A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A709830-72D3-4B24-AAB6-C1451659F0BC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7499176" cy="881324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Подготовили: Платонова АГ</a:t>
            </a:r>
          </a:p>
          <a:p>
            <a:r>
              <a:rPr lang="ru-RU" dirty="0" smtClean="0"/>
              <a:t>                       Соловьева ЕВ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Хлеб </a:t>
            </a:r>
            <a:br>
              <a:rPr lang="ru-RU" dirty="0" smtClean="0"/>
            </a:br>
            <a:r>
              <a:rPr lang="ru-RU" dirty="0" smtClean="0"/>
              <a:t>развитие речи.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Алексей-Анастасия\Desktop\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60648"/>
            <a:ext cx="6840760" cy="6203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лексей-Анастасия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76672"/>
            <a:ext cx="6120679" cy="58288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лексей-Анастасия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1" y="332656"/>
            <a:ext cx="6120681" cy="6120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лексей-Анастасия\Desktop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476672"/>
            <a:ext cx="6264696" cy="5976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лексей-Анастасия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552450"/>
            <a:ext cx="5688632" cy="5753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Алексей-Анастасия\Desktop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552450"/>
            <a:ext cx="6120679" cy="60449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Алексей-Анастасия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552450"/>
            <a:ext cx="5904656" cy="5753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Алексей-Анастасия\Desktop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04664"/>
            <a:ext cx="6624735" cy="6192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2478</TotalTime>
  <Words>8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Хлеб  развитие речи.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Алексей-Анастасия</dc:creator>
  <cp:lastModifiedBy>Алексей-Анастасия</cp:lastModifiedBy>
  <cp:revision>21</cp:revision>
  <dcterms:created xsi:type="dcterms:W3CDTF">2020-05-18T16:26:09Z</dcterms:created>
  <dcterms:modified xsi:type="dcterms:W3CDTF">2020-05-20T09:44:42Z</dcterms:modified>
</cp:coreProperties>
</file>