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Работа\31 Д.С\дистанционка\прези\lOqTB115p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4"/>
            <a:ext cx="4968552" cy="68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664" y="5445224"/>
            <a:ext cx="2001376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учитель-логопед </a:t>
            </a:r>
            <a:r>
              <a:rPr lang="ru-RU" dirty="0" smtClean="0">
                <a:solidFill>
                  <a:schemeClr val="tx1"/>
                </a:solidFill>
              </a:rPr>
              <a:t>Маслова Т.В.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Работа\31 Д.С\дистанционка\прези\yI7QOVjXS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20"/>
            <a:ext cx="5256584" cy="72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я\Desktop\Работа\31 Д.С\дистанционка\прези\Xv9osRwMg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602"/>
            <a:ext cx="5256584" cy="72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Работа\31 Д.С\дистанционка\прези\U-TMEdHLR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5308"/>
            <a:ext cx="5256584" cy="72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я\Desktop\Работа\31 Д.С\дистанционка\прези\PbgN7e26V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99393"/>
            <a:ext cx="5328592" cy="7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esktop\Работа\31 Д.С\дистанционка\прези\MPr3DkJ15v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48" y="0"/>
            <a:ext cx="5256584" cy="72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я\Desktop\Работа\31 Д.С\дистанционка\прези\M_XUZ4fQA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"/>
            <a:ext cx="5184576" cy="71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я\Desktop\Работа\31 Д.С\дистанционка\прези\874s2FJ_-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6499"/>
            <a:ext cx="5184576" cy="71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</TotalTime>
  <Words>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Good</cp:lastModifiedBy>
  <cp:revision>3</cp:revision>
  <dcterms:created xsi:type="dcterms:W3CDTF">2020-05-14T08:34:01Z</dcterms:created>
  <dcterms:modified xsi:type="dcterms:W3CDTF">2025-07-16T19:40:58Z</dcterms:modified>
</cp:coreProperties>
</file>