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6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Настя\Desktop\Работа\31 Д.С\дистанционка\прези\6yDSosvixy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3" t="8835" r="7149" b="8304"/>
          <a:stretch/>
        </p:blipFill>
        <p:spPr bwMode="auto">
          <a:xfrm>
            <a:off x="1763688" y="0"/>
            <a:ext cx="4953528" cy="6732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291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Настя\Desktop\Работа\31 Д.С\дистанционка\прези\BgmvbJ6RzgM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6" t="6067" r="6923" b="6281"/>
          <a:stretch/>
        </p:blipFill>
        <p:spPr bwMode="auto">
          <a:xfrm>
            <a:off x="1835696" y="0"/>
            <a:ext cx="4703604" cy="679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79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Настя\Desktop\Работа\31 Д.С\дистанционка\прези\h4Qb0Ck0Dr8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6" t="6019" r="7207" b="9589"/>
          <a:stretch/>
        </p:blipFill>
        <p:spPr bwMode="auto">
          <a:xfrm>
            <a:off x="2199696" y="0"/>
            <a:ext cx="489218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46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Главная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Настя</dc:creator>
  <cp:lastModifiedBy>Good</cp:lastModifiedBy>
  <cp:revision>2</cp:revision>
  <dcterms:created xsi:type="dcterms:W3CDTF">2020-05-20T22:40:00Z</dcterms:created>
  <dcterms:modified xsi:type="dcterms:W3CDTF">2025-07-16T19:39:44Z</dcterms:modified>
</cp:coreProperties>
</file>