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04" autoAdjust="0"/>
  </p:normalViewPr>
  <p:slideViewPr>
    <p:cSldViewPr snapToGrid="0">
      <p:cViewPr varScale="1">
        <p:scale>
          <a:sx n="73" d="100"/>
          <a:sy n="73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4T18:39:24.246" idx="1">
    <p:pos x="6436" y="1496"/>
    <p:text>вот это я что-то не очень поняла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23.08.2023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23.08.2023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23.08.2023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23.08.2023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23.08.2023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23.08.2023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23.08.2023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23.08.2023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23.08.2023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t>23.08.2023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23.08.2023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t>23.08.2023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Основная</a:t>
            </a:r>
            <a:br>
              <a:rPr lang="ru-RU" sz="6000" dirty="0" smtClean="0"/>
            </a:br>
            <a:r>
              <a:rPr lang="ru-RU" sz="6000" dirty="0" smtClean="0"/>
              <a:t> образовательная </a:t>
            </a:r>
            <a:r>
              <a:rPr lang="ru-RU" sz="6000" dirty="0"/>
              <a:t>программа дошкольного образования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Краткая презентация </a:t>
            </a: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311" y="1915038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4185375">
            <a:off x="3769416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255222" y="1995981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/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832813">
            <a:off x="4145325" y="2825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3315966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Информирование родителей о ходе образовательной деятельности</a:t>
            </a:r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385399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197926" y="1995981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smtClean="0"/>
              <a:t>Просвещение </a:t>
            </a:r>
            <a:r>
              <a:rPr lang="ru-RU" sz="2400" dirty="0"/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 rot="18918321">
            <a:off x="7039038" y="27995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Совместная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28155" y="2395081"/>
            <a:ext cx="4413737" cy="11965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28156" y="3960155"/>
            <a:ext cx="4413736" cy="1318699"/>
          </a:xfrm>
        </p:spPr>
        <p:txBody>
          <a:bodyPr/>
          <a:lstStyle/>
          <a:p>
            <a:pPr algn="ctr"/>
            <a:r>
              <a:rPr lang="ru-RU" sz="2400" dirty="0"/>
              <a:t>утвержден приказом Минобрнауки России</a:t>
            </a:r>
            <a:br>
              <a:rPr lang="ru-RU" sz="2400" dirty="0"/>
            </a:br>
            <a:r>
              <a:rPr lang="ru-RU" sz="2400" dirty="0"/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76397" y="2395081"/>
            <a:ext cx="4413737" cy="11788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29" y="1314625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утверждена приказом Минпросвещения России</a:t>
            </a:r>
            <a:br>
              <a:rPr lang="ru-RU" sz="2400" dirty="0"/>
            </a:br>
            <a:r>
              <a:rPr lang="ru-RU" sz="2400" dirty="0"/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ОП 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2182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12-ти 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val="161090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Возрастные</a:t>
            </a:r>
            <a:r>
              <a:rPr lang="ru-RU" dirty="0"/>
              <a:t> и иные категории детей, на 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97280" y="1963971"/>
            <a:ext cx="8364772" cy="5287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ДОО функционируют 13 возрастных групп</a:t>
            </a:r>
            <a:endParaRPr lang="ru-RU" sz="2800" dirty="0"/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xmlns="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608947"/>
              </p:ext>
            </p:extLst>
          </p:nvPr>
        </p:nvGraphicFramePr>
        <p:xfrm>
          <a:off x="1187173" y="2683565"/>
          <a:ext cx="10163316" cy="2854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886">
                  <a:extLst>
                    <a:ext uri="{9D8B030D-6E8A-4147-A177-3AD203B41FA5}">
                      <a16:colId xmlns:a16="http://schemas.microsoft.com/office/drawing/2014/main" xmlns="" val="221439445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3617615959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332739664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2531132373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195517292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576856533"/>
                    </a:ext>
                  </a:extLst>
                </a:gridCol>
              </a:tblGrid>
              <a:tr h="151624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раннего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(2–3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младшего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(3–4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среднего возраста (4–5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старшего возраста (5–6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подготовительная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(6–7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030100499"/>
                  </a:ext>
                </a:extLst>
              </a:tr>
              <a:tr h="133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2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0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404839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6510252" y="4464382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5162821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Диагностико</a:t>
            </a:r>
            <a:r>
              <a:rPr lang="ru-RU" sz="28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xmlns="" id="{DE3A1961-7BAF-7EF0-3CF4-1BB5BE1EC015}"/>
              </a:ext>
            </a:extLst>
          </p:cNvPr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xmlns="" id="{3E7F79E0-B27E-3FCA-77E4-DA83714F5338}"/>
              </a:ext>
            </a:extLst>
          </p:cNvPr>
          <p:cNvSpPr/>
          <p:nvPr/>
        </p:nvSpPr>
        <p:spPr>
          <a:xfrm>
            <a:off x="9310144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317</TotalTime>
  <Words>278</Words>
  <Application>Microsoft Office PowerPoint</Application>
  <PresentationFormat>Произвольный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Ретро</vt:lpstr>
      <vt:lpstr>Основная  образовательная программа дошкольного образования </vt:lpstr>
      <vt:lpstr>Презентация PowerPoint</vt:lpstr>
      <vt:lpstr>Организация режима пребывания детей</vt:lpstr>
      <vt:lpstr>ОП ДО включает</vt:lpstr>
      <vt:lpstr>Возрастные и иные категории детей, на которых ориентирована ОП ДО</vt:lpstr>
      <vt:lpstr>Соотношение частей ОП ДО 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 </dc:title>
  <dc:creator>Менькова Нина Николаевна</dc:creator>
  <cp:lastModifiedBy>Good</cp:lastModifiedBy>
  <cp:revision>15</cp:revision>
  <dcterms:created xsi:type="dcterms:W3CDTF">2023-05-23T07:08:07Z</dcterms:created>
  <dcterms:modified xsi:type="dcterms:W3CDTF">2023-08-23T13:10:50Z</dcterms:modified>
</cp:coreProperties>
</file>