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ивой\Desktop\Это паве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Живой\Desktop\Что ел Паве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Живой\Desktop\Кого слепил Паве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7929618" cy="6357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Живой\Desktop\Павел увиде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Живой\Desktop\Что ест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Живой\Desktop\Кого увиде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Живой\Desktop\На чем каталс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000924" cy="6540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Повтори словосочетания</a:t>
            </a:r>
            <a:endParaRPr lang="ru-RU" sz="2400" dirty="0"/>
          </a:p>
        </p:txBody>
      </p:sp>
      <p:pic>
        <p:nvPicPr>
          <p:cNvPr id="3" name="Picture 3" descr="C:\Users\Живой\Desktop\Л в словосочетаниях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03" y="785794"/>
            <a:ext cx="7715335" cy="55109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Живой\Desktop\Л в словосочетаниях - копи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85728"/>
            <a:ext cx="6429420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Повтори словосочетания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Живой</dc:creator>
  <cp:lastModifiedBy>Живой</cp:lastModifiedBy>
  <cp:revision>3</cp:revision>
  <dcterms:created xsi:type="dcterms:W3CDTF">2020-04-28T14:39:36Z</dcterms:created>
  <dcterms:modified xsi:type="dcterms:W3CDTF">2020-04-28T14:51:26Z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558881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