
<file path=[Content_Types].xml><?xml version="1.0" encoding="utf-8"?>
<Types xmlns="http://schemas.openxmlformats.org/package/2006/content-types"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Default ContentType="image/png" Extension="png"/>
  <Override ContentType="application/vnd.openxmlformats-officedocument.presentationml.slideMaster+xml" PartName="/ppt/slideMasters/slideMaster1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theme+xml" PartName="/ppt/theme/theme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viewProps+xml" PartName="/ppt/viewProps.xml"/>
  <Override ContentType="application/vnd.openxmlformats-officedocument.presentationml.slideLayout+xml" PartName="/ppt/slideLayouts/slideLayout9.xml"/>
  <Override ContentType="application/vnd.openxmlformats-package.core-properties+xml" PartName="/docProps/core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5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 ?><Relationships xmlns="http://schemas.openxmlformats.org/package/2006/relationships"><Relationship Id="rId2" Target="../media/image8.jpeg" Type="http://schemas.openxmlformats.org/officeDocument/2006/relationships/image"/><Relationship Id="rId1" Target="../slideLayouts/slideLayout6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Живой\Desktop\Это павел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8000" y="381000"/>
            <a:ext cx="81280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Живой\Desktop\Что ел Павел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Живой\Desktop\Кого слепил Павел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14290"/>
            <a:ext cx="7929618" cy="6357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Живой\Desktop\Павел увидел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8000" y="381000"/>
            <a:ext cx="81280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Живой\Desktop\Что есть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Живой\Desktop\Кого увидел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8000" y="381000"/>
            <a:ext cx="81280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Живой\Desktop\На чем каталс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7000924" cy="65403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Повтори словосочетания</a:t>
            </a:r>
            <a:endParaRPr lang="ru-RU" sz="2400" dirty="0"/>
          </a:p>
        </p:txBody>
      </p:sp>
      <p:pic>
        <p:nvPicPr>
          <p:cNvPr id="3" name="Picture 3" descr="C:\Users\Живой\Desktop\Л в словосочетаниях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03" y="785794"/>
            <a:ext cx="7715335" cy="55109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C:\Users\Живой\Desktop\Л в словосочетаниях - копия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85728"/>
            <a:ext cx="6429420" cy="6357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PresentationFormat>Экран (4:3)</PresentationFormat>
  <Paragraphs>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Повтори словосочетания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Живой</dc:creator>
  <cp:lastModifiedBy>Живой</cp:lastModifiedBy>
  <cp:revision>3</cp:revision>
  <dcterms:created xsi:type="dcterms:W3CDTF">2020-04-28T14:39:36Z</dcterms:created>
  <dcterms:modified xsi:type="dcterms:W3CDTF">2020-04-28T14:51:26Z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558881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